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6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7ADCF-5935-4B8D-8100-7E916245D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F5A49-40E0-418B-B5EE-EE14182FB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20CEA-C038-4840-961D-9D11F4E3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08767-97DD-4385-8E8B-78685DBA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FD5A8-6AAB-48FD-9952-A5D3B333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40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EF8A-8B9B-4E24-B3BD-BE8F9616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BBB3C-BD09-4B40-B077-A360B502C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BB7E7-A032-40A9-B8B3-D7140FD07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95DB4-813A-4497-A618-16370D1BD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2AFD0-B69C-4CE1-A3FE-1AC4C5C9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92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EB97A-D3C1-4D3B-B841-7FC1A8BDD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944935-34EC-44CC-BF12-81F4CEF23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C4A7F-4B8F-4BDB-B630-AA1F8448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76BCB-A40F-4AED-A8E2-C6DC99045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3049F-2CB8-49DF-B405-3BF874EF7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0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3FB94-8C6D-4A0E-9A3C-578942D9B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437C2-2F8D-47C8-B513-5887B5BF4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D026E-18E5-4498-83F4-EF8F6368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F1FA2-EDD6-4E06-B5BE-44C966AC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EA74-F7B7-48B5-ADA6-7A89AE1B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3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EDDCA-5401-4316-912F-997806E02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8DB05-4C8D-4D64-9644-288082E77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D0AF2-1532-4D18-B59F-B1B80E94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0E482-6F29-4316-BE02-D4B72C04D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5D51D-8200-47ED-AF15-63F38A187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05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75888-9F42-4CFE-B994-E5A670BEF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794B4-8FE6-4CF8-A038-C7041077A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9D4E2-0EAC-45DA-B869-B6924ABA6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B4658-4281-496B-9FFE-8D1C1789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C395E-6E06-4245-B717-112B224A0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7C5B7-9EBF-4480-B60F-6648A182D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51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651F-30D4-46A7-B64B-100A2FFE3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08B4B-0678-4635-8067-846AE4D28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00DB4-C4B6-406F-A731-B11EA906F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2CF747-315B-44DE-A5AF-755AF4EA4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580D19-B81F-41D3-8BE4-36A2AB409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EE7C1-4268-4B65-9822-6D58432E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22382-101F-42F7-891B-74C277DF7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819352-7ACF-40FC-997D-455AB261C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5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9136B-C7FF-4A2C-900E-A0927D57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35999E-51B9-4573-BDAA-C64F8588D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29D1E-26BA-4474-B3F1-8A459BB4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2E9F6-4CF4-4D4A-ABB9-6CA064BC3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7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FAA5A0-4885-4754-BC52-64E54D49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B4653-15BE-41EA-B554-E8D11FFCE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B3990-57E2-4FE9-AC7C-54050739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10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C2195-95BF-4E4E-9236-9ABB2828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47CA7-B4B7-498B-80F0-B7CCFF6F3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A69BFA-F938-4128-A1C8-1073FCEF4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E3E3A-1F7D-4412-80F9-62F8F568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7CD6B-891B-46AE-9897-A6AAB754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E573A-07A8-409B-84FB-15DF91D20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05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B4FA-FAF1-444B-8E2C-394EF32C8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1786BB-0150-4838-BB1E-0B19241D4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B7514-1836-4C4A-B6C5-582B4939E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CF0C8-F0F7-4186-B497-F54AFF86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DB4E-9A89-417A-8920-5539C251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3FF7C-2279-4199-99B4-D45A9378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88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86492B-359E-47E5-AC7C-ECA2D911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E6BFD-D71D-40E2-9D64-A147719A1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B2F52-4FAA-488C-8BC7-45BED1A8B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63059-64F9-46E5-8544-29788B45D95D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7ED63-CEF3-4E74-A49C-42EB4612A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B1E40-4BC5-4393-A73F-5B7FF93CF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A357F-1D3C-4811-9294-70E8C42F6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b="1" u="sng" dirty="0"/>
              <a:t>Year 6 Maths Summer Project – Park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You have been tasked with designing a new park for the local community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u="sng" dirty="0"/>
              <a:t>Requirements of your park design:</a:t>
            </a:r>
          </a:p>
          <a:p>
            <a:pPr lvl="0"/>
            <a:r>
              <a:rPr lang="en-GB" dirty="0"/>
              <a:t>It must cater for the communities in as many ways as possible with the features you add, it is okay to have more than one feature which caters to a community. </a:t>
            </a:r>
          </a:p>
          <a:p>
            <a:pPr lvl="0"/>
            <a:r>
              <a:rPr lang="en-GB" dirty="0"/>
              <a:t>Around 1/3 of your park must remain empty with just grass (this is 200 squares of the space).</a:t>
            </a:r>
          </a:p>
          <a:p>
            <a:pPr lvl="0"/>
            <a:r>
              <a:rPr lang="en-GB" dirty="0"/>
              <a:t>Your budget is: £500,000</a:t>
            </a:r>
          </a:p>
          <a:p>
            <a:pPr lvl="0"/>
            <a:r>
              <a:rPr lang="en-GB" dirty="0"/>
              <a:t>You may want to think about your placement of each of the features in the layout and design plan of your park (for example, if you are putting in a concession stand and toilets, would It make sense to put these close together or far apart? If you are adding paving, where do you want this paving leading to?). </a:t>
            </a:r>
          </a:p>
          <a:p>
            <a:pPr lvl="0"/>
            <a:r>
              <a:rPr lang="en-GB" dirty="0"/>
              <a:t>You will have the opportunity, only if you want to, to present your plan to your class when you arrive in September.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73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3849" y="325198"/>
            <a:ext cx="10886536" cy="1826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your first week at Mossley Hollins you must bring: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A3/A4 map of the design of your park.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breakdown of your budget (how much you spent, and what on) and a breakdown of how much area of the park these features have taken up (do you still have the 1/3 of the park free to just be grass like asked in the brief?)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387DD5-FF6A-409C-95F7-AC41705EA77C}"/>
              </a:ext>
            </a:extLst>
          </p:cNvPr>
          <p:cNvSpPr/>
          <p:nvPr/>
        </p:nvSpPr>
        <p:spPr>
          <a:xfrm>
            <a:off x="399690" y="2711600"/>
            <a:ext cx="4879676" cy="3054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Steps to complete the task;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which features you want to add into your park (you can choose things more than once)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in the budget sheet, working out how much you have spent, being careful not to go over your £500,000 budget.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all your features on the park to create a useable, interesting park for the community.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437C2B-99EC-4F0C-8691-82474FEDC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075" y="3256460"/>
            <a:ext cx="5474567" cy="3713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59792D-5C86-4610-8FD5-6EDF95B696AC}"/>
              </a:ext>
            </a:extLst>
          </p:cNvPr>
          <p:cNvSpPr txBox="1"/>
          <p:nvPr/>
        </p:nvSpPr>
        <p:spPr>
          <a:xfrm>
            <a:off x="6944265" y="2493034"/>
            <a:ext cx="3950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Example;</a:t>
            </a:r>
          </a:p>
          <a:p>
            <a:r>
              <a:rPr lang="en-GB" dirty="0"/>
              <a:t>Placing a football pitch (5 by 10 squares)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3555BE-7383-4AF0-BBE3-1579A4473F9C}"/>
              </a:ext>
            </a:extLst>
          </p:cNvPr>
          <p:cNvSpPr/>
          <p:nvPr/>
        </p:nvSpPr>
        <p:spPr>
          <a:xfrm>
            <a:off x="10360325" y="3243532"/>
            <a:ext cx="1664898" cy="8108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Football Pitch</a:t>
            </a:r>
          </a:p>
        </p:txBody>
      </p:sp>
    </p:spTree>
    <p:extLst>
      <p:ext uri="{BB962C8B-B14F-4D97-AF65-F5344CB8AC3E}">
        <p14:creationId xmlns:p14="http://schemas.microsoft.com/office/powerpoint/2010/main" val="414509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7E51E4-68E5-4B3A-AACC-8176818B4D3A}"/>
              </a:ext>
            </a:extLst>
          </p:cNvPr>
          <p:cNvSpPr txBox="1"/>
          <p:nvPr/>
        </p:nvSpPr>
        <p:spPr>
          <a:xfrm rot="16200000">
            <a:off x="-110946" y="2726271"/>
            <a:ext cx="1833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100 m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9FF157-0578-416C-A2FA-B11F8B1E6D38}"/>
              </a:ext>
            </a:extLst>
          </p:cNvPr>
          <p:cNvSpPr txBox="1"/>
          <p:nvPr/>
        </p:nvSpPr>
        <p:spPr>
          <a:xfrm>
            <a:off x="4940060" y="6211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150 m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9526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Park Template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812D13-0524-4F66-89FA-59DB1CE81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04486"/>
              </p:ext>
            </p:extLst>
          </p:nvPr>
        </p:nvGraphicFramePr>
        <p:xfrm>
          <a:off x="1246996" y="558447"/>
          <a:ext cx="8759640" cy="5642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988">
                  <a:extLst>
                    <a:ext uri="{9D8B030D-6E8A-4147-A177-3AD203B41FA5}">
                      <a16:colId xmlns:a16="http://schemas.microsoft.com/office/drawing/2014/main" val="493226391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121423872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228831908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353179016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892581236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3657436245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3972392382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3059809554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3456982079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3249001103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166183174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574601120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703096433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4153079534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3412962507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1597764389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3600284121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551542040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6279637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3362414737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1635026330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270870789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941587822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35987872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860520384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1036774810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3063927915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177993668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875556295"/>
                    </a:ext>
                  </a:extLst>
                </a:gridCol>
                <a:gridCol w="291988">
                  <a:extLst>
                    <a:ext uri="{9D8B030D-6E8A-4147-A177-3AD203B41FA5}">
                      <a16:colId xmlns:a16="http://schemas.microsoft.com/office/drawing/2014/main" val="2275664479"/>
                    </a:ext>
                  </a:extLst>
                </a:gridCol>
              </a:tblGrid>
              <a:tr h="282141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5483939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9592122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022691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7522286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7763197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4223799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6183228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6802760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1887477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3054691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8706697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8949394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8814660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71946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45525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6126120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263044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751475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1511827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8737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8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0EC0BB-5DBA-4F3C-A1EF-E625CA88C6EB}"/>
              </a:ext>
            </a:extLst>
          </p:cNvPr>
          <p:cNvSpPr txBox="1"/>
          <p:nvPr/>
        </p:nvSpPr>
        <p:spPr>
          <a:xfrm>
            <a:off x="69011" y="207034"/>
            <a:ext cx="2409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Features to chose from: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B8C81D-D0F7-4F4D-AA44-6E051D53D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97" y="720140"/>
            <a:ext cx="8119271" cy="59533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346CAE-74E3-4DAE-A384-936464A63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5269" y="751472"/>
            <a:ext cx="29908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40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896F70A-2C71-47CB-A50C-292135F57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933288"/>
              </p:ext>
            </p:extLst>
          </p:nvPr>
        </p:nvGraphicFramePr>
        <p:xfrm>
          <a:off x="165652" y="0"/>
          <a:ext cx="11860695" cy="6355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2139">
                  <a:extLst>
                    <a:ext uri="{9D8B030D-6E8A-4147-A177-3AD203B41FA5}">
                      <a16:colId xmlns:a16="http://schemas.microsoft.com/office/drawing/2014/main" val="3660218131"/>
                    </a:ext>
                  </a:extLst>
                </a:gridCol>
                <a:gridCol w="2372139">
                  <a:extLst>
                    <a:ext uri="{9D8B030D-6E8A-4147-A177-3AD203B41FA5}">
                      <a16:colId xmlns:a16="http://schemas.microsoft.com/office/drawing/2014/main" val="1855746226"/>
                    </a:ext>
                  </a:extLst>
                </a:gridCol>
                <a:gridCol w="2372139">
                  <a:extLst>
                    <a:ext uri="{9D8B030D-6E8A-4147-A177-3AD203B41FA5}">
                      <a16:colId xmlns:a16="http://schemas.microsoft.com/office/drawing/2014/main" val="2740629548"/>
                    </a:ext>
                  </a:extLst>
                </a:gridCol>
                <a:gridCol w="2372139">
                  <a:extLst>
                    <a:ext uri="{9D8B030D-6E8A-4147-A177-3AD203B41FA5}">
                      <a16:colId xmlns:a16="http://schemas.microsoft.com/office/drawing/2014/main" val="3664118577"/>
                    </a:ext>
                  </a:extLst>
                </a:gridCol>
                <a:gridCol w="2372139">
                  <a:extLst>
                    <a:ext uri="{9D8B030D-6E8A-4147-A177-3AD203B41FA5}">
                      <a16:colId xmlns:a16="http://schemas.microsoft.com/office/drawing/2014/main" val="540814958"/>
                    </a:ext>
                  </a:extLst>
                </a:gridCol>
              </a:tblGrid>
              <a:tr h="108572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Quantity Purchased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Amount Spent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Area Covered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Communities 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026592"/>
                  </a:ext>
                </a:extLst>
              </a:tr>
              <a:tr h="4791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46489"/>
                  </a:ext>
                </a:extLst>
              </a:tr>
              <a:tr h="4791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89776"/>
                  </a:ext>
                </a:extLst>
              </a:tr>
              <a:tr h="4791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679183"/>
                  </a:ext>
                </a:extLst>
              </a:tr>
              <a:tr h="4791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685123"/>
                  </a:ext>
                </a:extLst>
              </a:tr>
              <a:tr h="4791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120860"/>
                  </a:ext>
                </a:extLst>
              </a:tr>
              <a:tr h="4791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309353"/>
                  </a:ext>
                </a:extLst>
              </a:tr>
              <a:tr h="4791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795426"/>
                  </a:ext>
                </a:extLst>
              </a:tr>
              <a:tr h="4791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907545"/>
                  </a:ext>
                </a:extLst>
              </a:tr>
              <a:tr h="4791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503364"/>
                  </a:ext>
                </a:extLst>
              </a:tr>
              <a:tr h="4791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553237"/>
                  </a:ext>
                </a:extLst>
              </a:tr>
              <a:tr h="4791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3162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5A24DCB-9272-4658-A474-346EB85A455C}"/>
              </a:ext>
            </a:extLst>
          </p:cNvPr>
          <p:cNvSpPr txBox="1"/>
          <p:nvPr/>
        </p:nvSpPr>
        <p:spPr>
          <a:xfrm>
            <a:off x="2593676" y="6320659"/>
            <a:ext cx="2815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Total spent: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A24DCB-9272-4658-A474-346EB85A455C}"/>
              </a:ext>
            </a:extLst>
          </p:cNvPr>
          <p:cNvSpPr txBox="1"/>
          <p:nvPr/>
        </p:nvSpPr>
        <p:spPr>
          <a:xfrm>
            <a:off x="6653842" y="6317783"/>
            <a:ext cx="2815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Total area:</a:t>
            </a:r>
          </a:p>
        </p:txBody>
      </p:sp>
    </p:spTree>
    <p:extLst>
      <p:ext uri="{BB962C8B-B14F-4D97-AF65-F5344CB8AC3E}">
        <p14:creationId xmlns:p14="http://schemas.microsoft.com/office/powerpoint/2010/main" val="187199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358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Year 6 Maths Summer Project – Park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Byrom</dc:creator>
  <cp:lastModifiedBy>L Cusick</cp:lastModifiedBy>
  <cp:revision>9</cp:revision>
  <dcterms:created xsi:type="dcterms:W3CDTF">2021-03-29T21:17:13Z</dcterms:created>
  <dcterms:modified xsi:type="dcterms:W3CDTF">2024-07-05T14:07:42Z</dcterms:modified>
</cp:coreProperties>
</file>